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61" r:id="rId5"/>
    <p:sldId id="262" r:id="rId6"/>
    <p:sldId id="265" r:id="rId7"/>
    <p:sldId id="266" r:id="rId8"/>
    <p:sldId id="267" r:id="rId9"/>
    <p:sldId id="268" r:id="rId10"/>
    <p:sldId id="269" r:id="rId11"/>
    <p:sldId id="270" r:id="rId12"/>
    <p:sldId id="264" r:id="rId13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368480-14B2-CB35-5E4C-11576CA4A4D2}" v="7" dt="2026-08-19T23:20:51.2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 snapToGrid="0">
      <p:cViewPr varScale="1">
        <p:scale>
          <a:sx n="90" d="100"/>
          <a:sy n="90" d="100"/>
        </p:scale>
        <p:origin x="55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83BCCA-B69A-501B-2EC9-6F5546A5D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DB5991C-1756-F8E9-CE12-C97F91ADD7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FE03B0-E131-9FD7-79AC-A29F8A4E4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90CC-53BB-934F-AB8E-D81AD5D0C2FC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36F87D1-3D8B-DE5F-84A3-F1C4C6147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84601F-B808-3258-1090-5F639CB13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96D0B-C70E-E54C-912C-3143497B80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72359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9FB133-2110-54F0-B621-26EF33DEE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039355-0EE7-59FC-199D-2E144DC909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1D2CFD-1C7C-275C-9F9F-5B0458287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90CC-53BB-934F-AB8E-D81AD5D0C2FC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76E3F-CEF6-B280-2C67-7D42B5B4C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19A860-794B-49A2-D9D6-AD805188C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96D0B-C70E-E54C-912C-3143497B80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2765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CDFB2F5-6718-3103-7566-191C67DFEE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C4C1721-FF2A-26C9-F2D5-B99FEFF90A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2A202E-41EF-91C7-814C-A273216F2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90CC-53BB-934F-AB8E-D81AD5D0C2FC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AE6BEA-A3A5-29B2-1544-D93F74244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B071E3-8298-1290-52F3-538CD1B8C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96D0B-C70E-E54C-912C-3143497B80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03378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6F7FBE-21B4-2E03-3F93-9030198D5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376C31-7799-B789-8D05-9621C4E95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417DB9-C324-20BB-331E-D3632A86D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90CC-53BB-934F-AB8E-D81AD5D0C2FC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133A8B-D824-901B-A141-B5C6F50D7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11DB0E-6761-5495-8D17-B2D1910BF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96D0B-C70E-E54C-912C-3143497B80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78755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3F69D3-B83E-D28C-4371-C5D191F60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3441415-222C-FCD8-CB83-7F5F594B1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A05BDF-A63A-4ECD-7F91-EF0316FB1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90CC-53BB-934F-AB8E-D81AD5D0C2FC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3788DDF-7FAF-3890-7634-C6DF7987E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2D5AF6-9D7E-B9A3-9471-473C596E7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96D0B-C70E-E54C-912C-3143497B80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7673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AADB86-8290-DEAD-9DAF-C465FD10C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DC7A11-96C0-57A3-2735-EC8A8CE8E4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64011CC-B9DE-B66A-D79C-B68ED147D3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ABC07F-8420-C47B-5D72-74FE545B4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90CC-53BB-934F-AB8E-D81AD5D0C2FC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975396-B10F-7FF9-549D-06DDEBD7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B106C5-D6E4-830C-836F-259CE61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96D0B-C70E-E54C-912C-3143497B80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5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47A44D-AEF1-A5A0-2C81-3C327387C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6BD465-2525-767A-6D45-72D2882A7E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48F94CB-7922-C2FD-9F69-86D8DC85D6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A7CD21A-87B5-F56B-F882-4B5634DDB8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BB7F9E9-BD18-B282-03EC-CF7E8BEEFA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FCF0FCA-36D1-6D92-E195-57DEE082D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90CC-53BB-934F-AB8E-D81AD5D0C2FC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A3E6E8F-5312-A916-2390-0C46F5537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DCFBCE-264A-8700-CAC8-6DCDD4243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96D0B-C70E-E54C-912C-3143497B80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82032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5F48D0-646B-96EB-E089-B15A92464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35E9421-27EF-C49A-536D-40542C265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90CC-53BB-934F-AB8E-D81AD5D0C2FC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28DB0FF-AB81-3BB2-66D3-5169DB4D8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813E265-4BB2-D1C5-D85A-15CE0DFC5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96D0B-C70E-E54C-912C-3143497B80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35735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249B521-7080-FC3E-0E19-A8A5641E6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90CC-53BB-934F-AB8E-D81AD5D0C2FC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B882DCE-14F2-1E35-D938-7BCFEEBCA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9C70EEE-F72F-139A-DF64-B76C81D6F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96D0B-C70E-E54C-912C-3143497B80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14703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6F42B7-10FE-EFF9-4415-B75F2C648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B303B6-AC8C-FC88-0805-84155DEB8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3B4E236-3C0E-3D1C-3E1D-3EC5B1AFBF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744C584-777E-774D-A6BF-A839293DF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90CC-53BB-934F-AB8E-D81AD5D0C2FC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CB7602E-D7C5-38CC-1E65-9B9FA00E6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11B54A0-F727-937F-4AF4-1A2AAA3A8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96D0B-C70E-E54C-912C-3143497B80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06616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6614C3-CC21-AEA5-DA4C-A6399F211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18EC30A-5917-823E-F9BC-2BED3A8555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9554C7C-8C7E-E97E-F44A-A8AF0CE883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624E0E-57B3-D04F-67D8-78D602D89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90CC-53BB-934F-AB8E-D81AD5D0C2FC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7C8884-A19C-AC4F-5162-00D7C2547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19A824-EE22-2703-EC4A-F4F595F46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96D0B-C70E-E54C-912C-3143497B80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11228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F354A27-BC4F-BD45-E99C-DDE10A862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E659936-3F9D-7955-C6C4-395430F98F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651836-8BB3-17CB-70FD-720E39FDF9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C390CC-53BB-934F-AB8E-D81AD5D0C2FC}" type="datetimeFigureOut">
              <a:rPr lang="es-PE" smtClean="0"/>
              <a:t>26/08/2026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A68DBA-BCC1-F340-81C8-DF5467AE1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616F24-8F91-075B-9D9F-7375E9F05F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996D0B-C70E-E54C-912C-3143497B80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9941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2355CEA-724A-0778-0604-974AB23A3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A356A05-6DD8-7D94-6EDF-A500F0502A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182" y="370969"/>
            <a:ext cx="2366756" cy="96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173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0774C6A-12B2-3B7C-94AE-5ECF74522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C75F665-50BD-7C64-0121-0BA97A7E57B0}"/>
              </a:ext>
            </a:extLst>
          </p:cNvPr>
          <p:cNvSpPr txBox="1"/>
          <p:nvPr/>
        </p:nvSpPr>
        <p:spPr>
          <a:xfrm>
            <a:off x="584200" y="2413000"/>
            <a:ext cx="70019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PE" sz="2800" b="1" dirty="0"/>
              <a:t>TÍTULO DEL TRABAJO</a:t>
            </a:r>
          </a:p>
          <a:p>
            <a:r>
              <a:rPr lang="es-PE" dirty="0"/>
              <a:t>(máximo 15 palabras, en </a:t>
            </a:r>
            <a:r>
              <a:rPr lang="es-PE" dirty="0" err="1"/>
              <a:t>sentence</a:t>
            </a:r>
            <a:r>
              <a:rPr lang="es-PE" dirty="0"/>
              <a:t> case).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A7E63C6-63D2-3D80-2F86-0E64F3A8D211}"/>
              </a:ext>
            </a:extLst>
          </p:cNvPr>
          <p:cNvSpPr txBox="1"/>
          <p:nvPr/>
        </p:nvSpPr>
        <p:spPr>
          <a:xfrm>
            <a:off x="584199" y="3644782"/>
            <a:ext cx="700193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/>
              <a:t>2. AUTORES Y CURSO/DOCENTE EN EL QUE SE DESARROLLA EL </a:t>
            </a:r>
          </a:p>
          <a:p>
            <a:r>
              <a:rPr lang="es-PE" dirty="0"/>
              <a:t>(máximo 15 palabras, en </a:t>
            </a:r>
            <a:r>
              <a:rPr lang="es-PE" dirty="0" err="1"/>
              <a:t>sentence</a:t>
            </a:r>
            <a:r>
              <a:rPr lang="es-PE" dirty="0"/>
              <a:t> case).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FCC404E-CE73-2795-0A9E-1B85892D5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1587" y="1405590"/>
            <a:ext cx="2219350" cy="90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121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33435-2A5B-E65C-4BA0-685D20BEE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84574E5-72F5-F1AB-5489-38CC63B1E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61F74E6-9C6A-A796-E108-EC76077EC273}"/>
              </a:ext>
            </a:extLst>
          </p:cNvPr>
          <p:cNvSpPr txBox="1"/>
          <p:nvPr/>
        </p:nvSpPr>
        <p:spPr>
          <a:xfrm>
            <a:off x="584200" y="2413000"/>
            <a:ext cx="70019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/>
              <a:t>3. EJE TEMATICO</a:t>
            </a:r>
          </a:p>
          <a:p>
            <a:r>
              <a:rPr lang="es-PE" dirty="0"/>
              <a:t>Al que se postula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1402A2D-2F98-7F12-5323-A34A8E1D72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1587" y="1405590"/>
            <a:ext cx="2219350" cy="90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21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734E5-33C0-A1C4-4B26-F50CF9621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C065415-4A90-42E0-E935-0300EB604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CBBA9E3-960F-03F6-66E9-F673E836D8DD}"/>
              </a:ext>
            </a:extLst>
          </p:cNvPr>
          <p:cNvSpPr txBox="1"/>
          <p:nvPr/>
        </p:nvSpPr>
        <p:spPr>
          <a:xfrm>
            <a:off x="482599" y="2531296"/>
            <a:ext cx="70019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/>
              <a:t>4. CONTEXTO Y PROBLEMA</a:t>
            </a:r>
          </a:p>
          <a:p>
            <a:r>
              <a:rPr lang="es-PE" dirty="0"/>
              <a:t>(máximo 100 palabras. Breve presentación del fenómeno o problema de investigación y su relevancia.).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CE8F6AD-6F45-B400-D50B-94DC2D694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1587" y="1405590"/>
            <a:ext cx="2219350" cy="90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526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B7FF1-42FE-78B7-5F08-ABC4BC4B9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82EC5B4-9BC6-8784-9899-758C920E1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96A5F0D-D8D8-77C3-3048-E88EEDDB90F9}"/>
              </a:ext>
            </a:extLst>
          </p:cNvPr>
          <p:cNvSpPr txBox="1"/>
          <p:nvPr/>
        </p:nvSpPr>
        <p:spPr>
          <a:xfrm>
            <a:off x="482599" y="2531296"/>
            <a:ext cx="70019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/>
              <a:t>5. OBJETIVO DEL TRABAJO</a:t>
            </a:r>
          </a:p>
          <a:p>
            <a:r>
              <a:rPr lang="es-PE" dirty="0"/>
              <a:t>(máximo 100 palabras. Propósito principal del estudio y, cuando corresponda, pregunta o alcance de investigación).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A7A4A5C-90BD-1A01-0CA9-B119798D0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1587" y="1405590"/>
            <a:ext cx="2219350" cy="90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305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EDA11-2E7C-C88A-0D66-59C1DFBF4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9D696B0-7A9A-02ED-4D87-F5D68D0CB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4FD0545-E017-C0D7-ED7C-D1297B8DE99C}"/>
              </a:ext>
            </a:extLst>
          </p:cNvPr>
          <p:cNvSpPr txBox="1"/>
          <p:nvPr/>
        </p:nvSpPr>
        <p:spPr>
          <a:xfrm>
            <a:off x="482599" y="2531296"/>
            <a:ext cx="70019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/>
              <a:t>6. MÉTODO</a:t>
            </a:r>
          </a:p>
          <a:p>
            <a:r>
              <a:rPr lang="es-PE" dirty="0"/>
              <a:t>(Enfoque, diseño, muestra/corpus, técnicas de recolección y principales procedimientos de análisis).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C9A8230-95A9-DFAA-E6DE-D20952066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1587" y="1405590"/>
            <a:ext cx="2219350" cy="90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97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1B1E-9AC8-8639-AF00-7CDD7E40F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CA09BCB-345C-339A-AC81-BA07BA5FF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F7B9B68-716D-1E84-8C1F-7A5D8B08AF30}"/>
              </a:ext>
            </a:extLst>
          </p:cNvPr>
          <p:cNvSpPr txBox="1"/>
          <p:nvPr/>
        </p:nvSpPr>
        <p:spPr>
          <a:xfrm>
            <a:off x="482599" y="2531296"/>
            <a:ext cx="70019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/>
              <a:t>7. RESULTADOS</a:t>
            </a:r>
          </a:p>
          <a:p>
            <a:r>
              <a:rPr lang="es-PE" dirty="0"/>
              <a:t>(hallazgos principales y evidencia más relevante; evitar afirmaciones generales que no estén sustentadas).</a:t>
            </a:r>
            <a:endParaRPr lang="es-PE" sz="28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E6FF987-DC5A-43BA-18AF-E0CA24860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1587" y="1405590"/>
            <a:ext cx="2219350" cy="90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133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BE7B7-A59C-CFB5-E022-F768B8EC1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12DABE4-6151-6CCE-8F9A-ECB99DC2B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B85F3C1-25BE-84FF-8CBC-F849C411D0D0}"/>
              </a:ext>
            </a:extLst>
          </p:cNvPr>
          <p:cNvSpPr txBox="1"/>
          <p:nvPr/>
        </p:nvSpPr>
        <p:spPr>
          <a:xfrm>
            <a:off x="482599" y="2531296"/>
            <a:ext cx="66886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/>
              <a:t>8. CONCLUSIONES E IMPLICACIONES</a:t>
            </a:r>
          </a:p>
          <a:p>
            <a:r>
              <a:rPr lang="es-PE" dirty="0"/>
              <a:t>(Principal aporte del estudio, contribución teórica/metodológica/práctica e implicaciones para la disciplina).</a:t>
            </a:r>
            <a:endParaRPr lang="es-PE" sz="28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975FCFC-685D-D024-C8B6-090435B47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1587" y="1405590"/>
            <a:ext cx="2219350" cy="90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66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1FEC3-12D3-816B-C159-F66644801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8170F2F-0A53-7C89-BD73-61B4BE7E2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1CCDD10-C1DB-6CBB-7CDB-26D2C3402D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481022" y="2616642"/>
            <a:ext cx="5229954" cy="220058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BFC021A-BB29-993C-903F-83289B040A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1587" y="1405590"/>
            <a:ext cx="2219350" cy="90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324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c6ade6e-c43c-4250-ac13-e719d6c69c72">
      <Terms xmlns="http://schemas.microsoft.com/office/infopath/2007/PartnerControls"/>
    </lcf76f155ced4ddcb4097134ff3c332f>
    <TaxCatchAll xmlns="e2574f34-8627-4395-8c22-bc50b24daa5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0542D1A5C73694E8294ED3BD11EF7D6" ma:contentTypeVersion="12" ma:contentTypeDescription="Crear nuevo documento." ma:contentTypeScope="" ma:versionID="d7c3e1f7a4501c825b7d405eb7ece547">
  <xsd:schema xmlns:xsd="http://www.w3.org/2001/XMLSchema" xmlns:xs="http://www.w3.org/2001/XMLSchema" xmlns:p="http://schemas.microsoft.com/office/2006/metadata/properties" xmlns:ns2="3c6ade6e-c43c-4250-ac13-e719d6c69c72" xmlns:ns3="e2574f34-8627-4395-8c22-bc50b24daa5e" targetNamespace="http://schemas.microsoft.com/office/2006/metadata/properties" ma:root="true" ma:fieldsID="b31d7ec7fe15d8da6828819375ec4e86" ns2:_="" ns3:_="">
    <xsd:import namespace="3c6ade6e-c43c-4250-ac13-e719d6c69c72"/>
    <xsd:import namespace="e2574f34-8627-4395-8c22-bc50b24daa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6ade6e-c43c-4250-ac13-e719d6c69c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bd611b69-d086-4bb6-bf37-dd4df741f5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574f34-8627-4395-8c22-bc50b24daa5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abbe609-5de5-49da-bac4-b8b5832bdfb7}" ma:internalName="TaxCatchAll" ma:showField="CatchAllData" ma:web="e2574f34-8627-4395-8c22-bc50b24daa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D12F44-FB14-46FB-970D-EBEE8795BA4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E06C4E-2E97-490A-AD54-01520DC2E3DB}">
  <ds:schemaRefs>
    <ds:schemaRef ds:uri="3c6ade6e-c43c-4250-ac13-e719d6c69c72"/>
    <ds:schemaRef ds:uri="e2574f34-8627-4395-8c22-bc50b24daa5e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B722BD3-CE7C-452E-808C-A836328F6A90}">
  <ds:schemaRefs>
    <ds:schemaRef ds:uri="3c6ade6e-c43c-4250-ac13-e719d6c69c72"/>
    <ds:schemaRef ds:uri="e2574f34-8627-4395-8c22-bc50b24daa5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152</Words>
  <Application>Microsoft Office PowerPoint</Application>
  <PresentationFormat>Panorámica</PresentationFormat>
  <Paragraphs>16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Valeria Felipe Condori</dc:creator>
  <cp:lastModifiedBy>Alexis Portocarrero Huanca</cp:lastModifiedBy>
  <cp:revision>12</cp:revision>
  <dcterms:created xsi:type="dcterms:W3CDTF">2025-09-01T14:56:17Z</dcterms:created>
  <dcterms:modified xsi:type="dcterms:W3CDTF">2026-08-26T15:17:39Z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0x01010070542D1A5C73694E8294ED3BD11EF7D6</vt:lpwstr>
  </property>
  <property fmtid="{D5CDD505-2E9C-101B-9397-08002B2CF9AE}" pid="3" name="MediaServiceImageTags">
    <vt:lpwstr/>
  </property>
</Properties>
</file>